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92143-0658-4CAB-876C-72F607EE8652}" type="doc">
      <dgm:prSet loTypeId="urn:microsoft.com/office/officeart/2005/8/layout/gear1" loCatId="cycle" qsTypeId="urn:microsoft.com/office/officeart/2005/8/quickstyle/simple3" qsCatId="simple" csTypeId="urn:microsoft.com/office/officeart/2005/8/colors/accent1_2" csCatId="accent1" phldr="1"/>
      <dgm:spPr/>
    </dgm:pt>
    <dgm:pt modelId="{B50F041F-E6B6-494E-9314-A73EF1CCF89D}" type="pres">
      <dgm:prSet presAssocID="{DC892143-0658-4CAB-876C-72F607EE8652}" presName="composite" presStyleCnt="0">
        <dgm:presLayoutVars>
          <dgm:chMax val="3"/>
          <dgm:animLvl val="lvl"/>
          <dgm:resizeHandles val="exact"/>
        </dgm:presLayoutVars>
      </dgm:prSet>
      <dgm:spPr/>
    </dgm:pt>
  </dgm:ptLst>
  <dgm:cxnLst>
    <dgm:cxn modelId="{850C5C28-B924-4BA6-8A64-94B8737A37C7}" type="presOf" srcId="{DC892143-0658-4CAB-876C-72F607EE8652}" destId="{B50F041F-E6B6-494E-9314-A73EF1CCF89D}" srcOrd="0" destOrd="0" presId="urn:microsoft.com/office/officeart/2005/8/layout/gear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423817-15C2-4C73-BA2F-AA906ED6C8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139A5A7F-F5D1-4878-A131-823EA3B50CB1}">
      <dgm:prSet phldrT="[ტექსტი]" custT="1"/>
      <dgm:spPr/>
      <dgm:t>
        <a:bodyPr/>
        <a:lstStyle/>
        <a:p>
          <a:pPr algn="ctr"/>
          <a:r>
            <a:rPr lang="ka-GE" sz="1200" b="1" dirty="0" smtClean="0"/>
            <a:t>სულ შემოვიდა </a:t>
          </a:r>
          <a:r>
            <a:rPr lang="ka-GE" sz="1200" b="1" dirty="0" smtClean="0"/>
            <a:t>6 </a:t>
          </a:r>
          <a:r>
            <a:rPr lang="ka-GE" sz="1200" b="1" dirty="0" smtClean="0"/>
            <a:t>განაცხადი, საიდანაც:</a:t>
          </a:r>
          <a:endParaRPr lang="en-US" sz="1200" b="1" dirty="0"/>
        </a:p>
      </dgm:t>
    </dgm:pt>
    <dgm:pt modelId="{E95C221F-A7E4-4EE2-ACEA-56C4A72B01CE}" type="parTrans" cxnId="{18725978-F32F-459A-B41D-6E4BFCDCD0D5}">
      <dgm:prSet/>
      <dgm:spPr/>
      <dgm:t>
        <a:bodyPr/>
        <a:lstStyle/>
        <a:p>
          <a:endParaRPr lang="en-US"/>
        </a:p>
      </dgm:t>
    </dgm:pt>
    <dgm:pt modelId="{88680A2F-3B14-44F4-9CDA-21A8E9757FFE}" type="sibTrans" cxnId="{18725978-F32F-459A-B41D-6E4BFCDCD0D5}">
      <dgm:prSet/>
      <dgm:spPr/>
      <dgm:t>
        <a:bodyPr/>
        <a:lstStyle/>
        <a:p>
          <a:endParaRPr lang="en-US"/>
        </a:p>
      </dgm:t>
    </dgm:pt>
    <dgm:pt modelId="{709D7D33-DF44-4AEA-87DA-E539F0E60D24}">
      <dgm:prSet phldrT="[ტექსტი]" custT="1"/>
      <dgm:spPr/>
      <dgm:t>
        <a:bodyPr/>
        <a:lstStyle/>
        <a:p>
          <a:pPr algn="ctr"/>
          <a:r>
            <a:rPr lang="ka-GE" sz="1200" b="1" dirty="0" smtClean="0"/>
            <a:t>არ დაკმაყოფილდა - 3 განაცხადი;</a:t>
          </a:r>
          <a:endParaRPr lang="en-US" sz="1200" b="1" dirty="0"/>
        </a:p>
      </dgm:t>
    </dgm:pt>
    <dgm:pt modelId="{C99922EF-4B9E-4C81-83A0-865304C8DF69}" type="parTrans" cxnId="{A3C24D80-46FD-4CEC-B08B-370B093D08D9}">
      <dgm:prSet/>
      <dgm:spPr/>
      <dgm:t>
        <a:bodyPr/>
        <a:lstStyle/>
        <a:p>
          <a:endParaRPr lang="en-US"/>
        </a:p>
      </dgm:t>
    </dgm:pt>
    <dgm:pt modelId="{37F5F4C4-CF5E-433F-B5CF-6ED9FFDD2810}" type="sibTrans" cxnId="{A3C24D80-46FD-4CEC-B08B-370B093D08D9}">
      <dgm:prSet/>
      <dgm:spPr/>
      <dgm:t>
        <a:bodyPr/>
        <a:lstStyle/>
        <a:p>
          <a:endParaRPr lang="en-US"/>
        </a:p>
      </dgm:t>
    </dgm:pt>
    <dgm:pt modelId="{30E59A48-17CB-423F-AF92-9C2079CF37C6}">
      <dgm:prSet phldrT="[ტექსტი]" custT="1"/>
      <dgm:spPr/>
      <dgm:t>
        <a:bodyPr/>
        <a:lstStyle/>
        <a:p>
          <a:pPr algn="ctr"/>
          <a:r>
            <a:rPr lang="ka-GE" sz="1200" b="1" dirty="0" smtClean="0"/>
            <a:t>ნაწილობრივ დაკმაყოფილდა - 2 განაცხადი;</a:t>
          </a:r>
          <a:endParaRPr lang="en-US" sz="1200" b="1" dirty="0"/>
        </a:p>
      </dgm:t>
    </dgm:pt>
    <dgm:pt modelId="{006EAF55-65E9-41FB-8349-844ED517D941}" type="parTrans" cxnId="{6313FA03-21B2-4FDE-9BB5-DFCAD7461AE9}">
      <dgm:prSet/>
      <dgm:spPr/>
      <dgm:t>
        <a:bodyPr/>
        <a:lstStyle/>
        <a:p>
          <a:endParaRPr lang="en-US"/>
        </a:p>
      </dgm:t>
    </dgm:pt>
    <dgm:pt modelId="{31EE3382-3171-463C-A01A-930E1774E034}" type="sibTrans" cxnId="{6313FA03-21B2-4FDE-9BB5-DFCAD7461AE9}">
      <dgm:prSet/>
      <dgm:spPr/>
      <dgm:t>
        <a:bodyPr/>
        <a:lstStyle/>
        <a:p>
          <a:endParaRPr lang="en-US"/>
        </a:p>
      </dgm:t>
    </dgm:pt>
    <dgm:pt modelId="{59AB58D5-6D02-4988-B4C0-BC027964AE32}">
      <dgm:prSet phldrT="[ტექსტი]" custT="1"/>
      <dgm:spPr/>
      <dgm:t>
        <a:bodyPr/>
        <a:lstStyle/>
        <a:p>
          <a:pPr algn="ctr"/>
          <a:r>
            <a:rPr lang="ka-GE" sz="1200" b="1" dirty="0" smtClean="0"/>
            <a:t>დაკმაყოფილდა - 1 განაცხადი</a:t>
          </a:r>
          <a:endParaRPr lang="en-US" sz="1200" b="1" dirty="0"/>
        </a:p>
      </dgm:t>
    </dgm:pt>
    <dgm:pt modelId="{ADC0F668-AEB8-4C66-8D0E-9A4F8D644F7E}" type="parTrans" cxnId="{726A68E9-32A9-434E-9A9D-2F23C37AB2EE}">
      <dgm:prSet/>
      <dgm:spPr/>
      <dgm:t>
        <a:bodyPr/>
        <a:lstStyle/>
        <a:p>
          <a:endParaRPr lang="en-US"/>
        </a:p>
      </dgm:t>
    </dgm:pt>
    <dgm:pt modelId="{C7AD35C4-D0C8-4A95-BCCE-F6928F87F8EE}" type="sibTrans" cxnId="{726A68E9-32A9-434E-9A9D-2F23C37AB2EE}">
      <dgm:prSet/>
      <dgm:spPr/>
      <dgm:t>
        <a:bodyPr/>
        <a:lstStyle/>
        <a:p>
          <a:endParaRPr lang="en-US"/>
        </a:p>
      </dgm:t>
    </dgm:pt>
    <dgm:pt modelId="{40CA8F99-B847-4A32-A8C6-D4237CDA259C}" type="pres">
      <dgm:prSet presAssocID="{4B423817-15C2-4C73-BA2F-AA906ED6C8F5}" presName="arrowDiagram" presStyleCnt="0">
        <dgm:presLayoutVars>
          <dgm:chMax val="5"/>
          <dgm:dir/>
          <dgm:resizeHandles val="exact"/>
        </dgm:presLayoutVars>
      </dgm:prSet>
      <dgm:spPr/>
    </dgm:pt>
    <dgm:pt modelId="{FAC8004C-121A-449D-B24D-106FF10F364B}" type="pres">
      <dgm:prSet presAssocID="{4B423817-15C2-4C73-BA2F-AA906ED6C8F5}" presName="arrow" presStyleLbl="bgShp" presStyleIdx="0" presStyleCnt="1"/>
      <dgm:spPr/>
    </dgm:pt>
    <dgm:pt modelId="{54866385-C668-4B58-9644-16E32099AD3F}" type="pres">
      <dgm:prSet presAssocID="{4B423817-15C2-4C73-BA2F-AA906ED6C8F5}" presName="arrowDiagram4" presStyleCnt="0"/>
      <dgm:spPr/>
    </dgm:pt>
    <dgm:pt modelId="{BFADAF70-B143-4D12-9123-FB8A60089DEB}" type="pres">
      <dgm:prSet presAssocID="{139A5A7F-F5D1-4878-A131-823EA3B50CB1}" presName="bullet4a" presStyleLbl="node1" presStyleIdx="0" presStyleCnt="4"/>
      <dgm:spPr/>
    </dgm:pt>
    <dgm:pt modelId="{FF4A845E-043A-43AD-A1E5-C3287579F63C}" type="pres">
      <dgm:prSet presAssocID="{139A5A7F-F5D1-4878-A131-823EA3B50CB1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BDE948-125D-4A4D-A48D-7221E01EC0CB}" type="pres">
      <dgm:prSet presAssocID="{709D7D33-DF44-4AEA-87DA-E539F0E60D24}" presName="bullet4b" presStyleLbl="node1" presStyleIdx="1" presStyleCnt="4"/>
      <dgm:spPr/>
    </dgm:pt>
    <dgm:pt modelId="{8A252869-2882-416E-9686-ACAC107D515E}" type="pres">
      <dgm:prSet presAssocID="{709D7D33-DF44-4AEA-87DA-E539F0E60D24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3AA02-3AA0-4B6E-8F8D-DC74F9057FA8}" type="pres">
      <dgm:prSet presAssocID="{30E59A48-17CB-423F-AF92-9C2079CF37C6}" presName="bullet4c" presStyleLbl="node1" presStyleIdx="2" presStyleCnt="4"/>
      <dgm:spPr/>
    </dgm:pt>
    <dgm:pt modelId="{ACBE31B7-24C2-4EE8-9D01-FCBEACAA31B7}" type="pres">
      <dgm:prSet presAssocID="{30E59A48-17CB-423F-AF92-9C2079CF37C6}" presName="textBox4c" presStyleLbl="revTx" presStyleIdx="2" presStyleCnt="4" custScaleX="15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DAEB10-E949-498C-82D3-5D24B1469B47}" type="pres">
      <dgm:prSet presAssocID="{59AB58D5-6D02-4988-B4C0-BC027964AE32}" presName="bullet4d" presStyleLbl="node1" presStyleIdx="3" presStyleCnt="4"/>
      <dgm:spPr/>
    </dgm:pt>
    <dgm:pt modelId="{D0A05AA3-E9EB-4BE8-A89B-E066B462574D}" type="pres">
      <dgm:prSet presAssocID="{59AB58D5-6D02-4988-B4C0-BC027964AE32}" presName="textBox4d" presStyleLbl="revTx" presStyleIdx="3" presStyleCnt="4" custScaleX="138095" custLinFactNeighborX="9524" custLinFactNeighborY="-87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D75A76-A65B-4F39-B108-5BA5001B24B2}" type="presOf" srcId="{59AB58D5-6D02-4988-B4C0-BC027964AE32}" destId="{D0A05AA3-E9EB-4BE8-A89B-E066B462574D}" srcOrd="0" destOrd="0" presId="urn:microsoft.com/office/officeart/2005/8/layout/arrow2"/>
    <dgm:cxn modelId="{726A68E9-32A9-434E-9A9D-2F23C37AB2EE}" srcId="{4B423817-15C2-4C73-BA2F-AA906ED6C8F5}" destId="{59AB58D5-6D02-4988-B4C0-BC027964AE32}" srcOrd="3" destOrd="0" parTransId="{ADC0F668-AEB8-4C66-8D0E-9A4F8D644F7E}" sibTransId="{C7AD35C4-D0C8-4A95-BCCE-F6928F87F8EE}"/>
    <dgm:cxn modelId="{A7C2F1B5-64A7-450C-A1C6-D2EDF83E8804}" type="presOf" srcId="{30E59A48-17CB-423F-AF92-9C2079CF37C6}" destId="{ACBE31B7-24C2-4EE8-9D01-FCBEACAA31B7}" srcOrd="0" destOrd="0" presId="urn:microsoft.com/office/officeart/2005/8/layout/arrow2"/>
    <dgm:cxn modelId="{D1534291-E424-4402-A99E-3FC9BB92D757}" type="presOf" srcId="{4B423817-15C2-4C73-BA2F-AA906ED6C8F5}" destId="{40CA8F99-B847-4A32-A8C6-D4237CDA259C}" srcOrd="0" destOrd="0" presId="urn:microsoft.com/office/officeart/2005/8/layout/arrow2"/>
    <dgm:cxn modelId="{6B95E513-D23C-4850-B9AA-36FA15714B7E}" type="presOf" srcId="{709D7D33-DF44-4AEA-87DA-E539F0E60D24}" destId="{8A252869-2882-416E-9686-ACAC107D515E}" srcOrd="0" destOrd="0" presId="urn:microsoft.com/office/officeart/2005/8/layout/arrow2"/>
    <dgm:cxn modelId="{18725978-F32F-459A-B41D-6E4BFCDCD0D5}" srcId="{4B423817-15C2-4C73-BA2F-AA906ED6C8F5}" destId="{139A5A7F-F5D1-4878-A131-823EA3B50CB1}" srcOrd="0" destOrd="0" parTransId="{E95C221F-A7E4-4EE2-ACEA-56C4A72B01CE}" sibTransId="{88680A2F-3B14-44F4-9CDA-21A8E9757FFE}"/>
    <dgm:cxn modelId="{6313FA03-21B2-4FDE-9BB5-DFCAD7461AE9}" srcId="{4B423817-15C2-4C73-BA2F-AA906ED6C8F5}" destId="{30E59A48-17CB-423F-AF92-9C2079CF37C6}" srcOrd="2" destOrd="0" parTransId="{006EAF55-65E9-41FB-8349-844ED517D941}" sibTransId="{31EE3382-3171-463C-A01A-930E1774E034}"/>
    <dgm:cxn modelId="{A3C24D80-46FD-4CEC-B08B-370B093D08D9}" srcId="{4B423817-15C2-4C73-BA2F-AA906ED6C8F5}" destId="{709D7D33-DF44-4AEA-87DA-E539F0E60D24}" srcOrd="1" destOrd="0" parTransId="{C99922EF-4B9E-4C81-83A0-865304C8DF69}" sibTransId="{37F5F4C4-CF5E-433F-B5CF-6ED9FFDD2810}"/>
    <dgm:cxn modelId="{60298C48-323E-4BD0-BAAD-FA3AB2A1C51F}" type="presOf" srcId="{139A5A7F-F5D1-4878-A131-823EA3B50CB1}" destId="{FF4A845E-043A-43AD-A1E5-C3287579F63C}" srcOrd="0" destOrd="0" presId="urn:microsoft.com/office/officeart/2005/8/layout/arrow2"/>
    <dgm:cxn modelId="{F8E3B4B4-ABF9-4A0E-B86B-821ECD1688CF}" type="presParOf" srcId="{40CA8F99-B847-4A32-A8C6-D4237CDA259C}" destId="{FAC8004C-121A-449D-B24D-106FF10F364B}" srcOrd="0" destOrd="0" presId="urn:microsoft.com/office/officeart/2005/8/layout/arrow2"/>
    <dgm:cxn modelId="{AA57F4AC-CE5A-4C5F-9CEE-636C4BA2658A}" type="presParOf" srcId="{40CA8F99-B847-4A32-A8C6-D4237CDA259C}" destId="{54866385-C668-4B58-9644-16E32099AD3F}" srcOrd="1" destOrd="0" presId="urn:microsoft.com/office/officeart/2005/8/layout/arrow2"/>
    <dgm:cxn modelId="{A488CB86-100B-4392-B919-7081BC0C06C5}" type="presParOf" srcId="{54866385-C668-4B58-9644-16E32099AD3F}" destId="{BFADAF70-B143-4D12-9123-FB8A60089DEB}" srcOrd="0" destOrd="0" presId="urn:microsoft.com/office/officeart/2005/8/layout/arrow2"/>
    <dgm:cxn modelId="{833C7A03-9DCC-49F1-A5A5-7668957A9E93}" type="presParOf" srcId="{54866385-C668-4B58-9644-16E32099AD3F}" destId="{FF4A845E-043A-43AD-A1E5-C3287579F63C}" srcOrd="1" destOrd="0" presId="urn:microsoft.com/office/officeart/2005/8/layout/arrow2"/>
    <dgm:cxn modelId="{C8677AC9-D52A-4643-A6E6-8A69A2103D13}" type="presParOf" srcId="{54866385-C668-4B58-9644-16E32099AD3F}" destId="{8BBDE948-125D-4A4D-A48D-7221E01EC0CB}" srcOrd="2" destOrd="0" presId="urn:microsoft.com/office/officeart/2005/8/layout/arrow2"/>
    <dgm:cxn modelId="{DE0E6F62-450C-4387-8C7A-E0A6C6E7803F}" type="presParOf" srcId="{54866385-C668-4B58-9644-16E32099AD3F}" destId="{8A252869-2882-416E-9686-ACAC107D515E}" srcOrd="3" destOrd="0" presId="urn:microsoft.com/office/officeart/2005/8/layout/arrow2"/>
    <dgm:cxn modelId="{D9595110-0E6E-4153-83B0-763ED499E8BA}" type="presParOf" srcId="{54866385-C668-4B58-9644-16E32099AD3F}" destId="{D993AA02-3AA0-4B6E-8F8D-DC74F9057FA8}" srcOrd="4" destOrd="0" presId="urn:microsoft.com/office/officeart/2005/8/layout/arrow2"/>
    <dgm:cxn modelId="{07B3BAE1-D7C9-4AAC-AF0A-831AEABC47A5}" type="presParOf" srcId="{54866385-C668-4B58-9644-16E32099AD3F}" destId="{ACBE31B7-24C2-4EE8-9D01-FCBEACAA31B7}" srcOrd="5" destOrd="0" presId="urn:microsoft.com/office/officeart/2005/8/layout/arrow2"/>
    <dgm:cxn modelId="{4A960767-AFC5-43E7-AE09-51D92BEFE178}" type="presParOf" srcId="{54866385-C668-4B58-9644-16E32099AD3F}" destId="{20DAEB10-E949-498C-82D3-5D24B1469B47}" srcOrd="6" destOrd="0" presId="urn:microsoft.com/office/officeart/2005/8/layout/arrow2"/>
    <dgm:cxn modelId="{AFCE8FAA-6602-4F0B-A3A3-59AE7487CA23}" type="presParOf" srcId="{54866385-C668-4B58-9644-16E32099AD3F}" destId="{D0A05AA3-E9EB-4BE8-A89B-E066B462574D}" srcOrd="7" destOrd="0" presId="urn:microsoft.com/office/officeart/2005/8/layout/arrow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C8004C-121A-449D-B24D-106FF10F364B}">
      <dsp:nvSpPr>
        <dsp:cNvPr id="0" name=""/>
        <dsp:cNvSpPr/>
      </dsp:nvSpPr>
      <dsp:spPr>
        <a:xfrm>
          <a:off x="0" y="126999"/>
          <a:ext cx="6096000" cy="38099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69A93B-1790-4B5E-A882-21CEB0E47A4E}">
      <dsp:nvSpPr>
        <dsp:cNvPr id="0" name=""/>
        <dsp:cNvSpPr/>
      </dsp:nvSpPr>
      <dsp:spPr>
        <a:xfrm>
          <a:off x="1417320" y="2203449"/>
          <a:ext cx="213360" cy="2133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4E2888-5D07-47D9-B8E0-7AEC050B1E0A}">
      <dsp:nvSpPr>
        <dsp:cNvPr id="0" name=""/>
        <dsp:cNvSpPr/>
      </dsp:nvSpPr>
      <dsp:spPr>
        <a:xfrm>
          <a:off x="1524000" y="2310129"/>
          <a:ext cx="1981200" cy="1626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055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b="1" kern="1200" dirty="0" smtClean="0"/>
            <a:t>სულ შემოვიდა </a:t>
          </a:r>
          <a:r>
            <a:rPr lang="ka-GE" sz="1200" b="1" kern="1200" dirty="0" smtClean="0"/>
            <a:t>3 </a:t>
          </a:r>
          <a:r>
            <a:rPr lang="ka-GE" sz="1200" b="1" kern="1200" dirty="0" smtClean="0"/>
            <a:t>განაცხადი, საიდანაც:</a:t>
          </a:r>
          <a:endParaRPr lang="en-US" sz="1200" b="1" kern="1200" dirty="0"/>
        </a:p>
      </dsp:txBody>
      <dsp:txXfrm>
        <a:off x="1524000" y="2310129"/>
        <a:ext cx="1981200" cy="1626870"/>
      </dsp:txXfrm>
    </dsp:sp>
    <dsp:sp modelId="{84573750-F036-4602-B59C-891AB25D89E9}">
      <dsp:nvSpPr>
        <dsp:cNvPr id="0" name=""/>
        <dsp:cNvSpPr/>
      </dsp:nvSpPr>
      <dsp:spPr>
        <a:xfrm>
          <a:off x="3383280" y="1231899"/>
          <a:ext cx="365760" cy="3657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6FA044-438E-404F-85CD-3CCBB9480993}">
      <dsp:nvSpPr>
        <dsp:cNvPr id="0" name=""/>
        <dsp:cNvSpPr/>
      </dsp:nvSpPr>
      <dsp:spPr>
        <a:xfrm>
          <a:off x="3566160" y="1414779"/>
          <a:ext cx="1981200" cy="2522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809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b="1" kern="1200" dirty="0" smtClean="0"/>
            <a:t>არ დაკმაყოფილდა - </a:t>
          </a:r>
          <a:r>
            <a:rPr lang="ka-GE" sz="1200" b="1" kern="1200" dirty="0" smtClean="0"/>
            <a:t>3 </a:t>
          </a:r>
          <a:r>
            <a:rPr lang="ka-GE" sz="1200" b="1" kern="1200" dirty="0" smtClean="0"/>
            <a:t>განაცხადი;</a:t>
          </a:r>
          <a:endParaRPr lang="en-US" sz="1200" b="1" kern="1200" dirty="0"/>
        </a:p>
      </dsp:txBody>
      <dsp:txXfrm>
        <a:off x="3566160" y="1414779"/>
        <a:ext cx="1981200" cy="2522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სათაურის სლაიდ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სათაურ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9" name="სუბტიტრ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a-GE" smtClean="0"/>
              <a:t>დააწკაპუნეთ მთავარი ქვესათაურის სტილის რედაქტირებისთვის</a:t>
            </a:r>
            <a:endParaRPr kumimoji="0" lang="en-US"/>
          </a:p>
        </p:txBody>
      </p:sp>
      <p:sp>
        <p:nvSpPr>
          <p:cNvPr id="28" name="თარიღის ჩანაცვლების ველი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17" name="ქვედა კოლონტიტულის ჩანაცვლების ველი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პირდაპირი დამაკავშირებალი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პირდაპირი დამაკავშირებალი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პირდაპირი დამაკავშირებალი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პირდაპირი დამაკავშირებალი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სლაიდის რიცხვის ჩანაცვლების ველი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ვერტიკალურ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ვერტიკალურ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ვერტიკალური სათაურ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8" name="შიგთავსის ჩანაცვლების ველი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ქვედა კოლონტიტულის ჩანაცვლების ველი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სექციის ზედა კოლონტიტულ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პირდაპირი დამაკავშირებალი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პირდაპირი დამაკავშირებალი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პირდაპირი დამაკავშირებალი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პირდაპირი დამაკავშირებალი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პირდაპირი დამაკავშირებალი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შიგთავსის ჩანაცვლების ველი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3" name="შიგთავსის ჩანაცვლების ველი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2" name="ტექსტის ჩანაცვლების ველ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4" name="ტექსტის ჩანაცვლების ველ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6" name="თარიღის ჩანაცვლების ველი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თარიღის ჩანაცვლების ველი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შიგთავსი წარწერასთა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პირდაპირი დამაკავშირებალი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8" name="პირდაპირი დამაკავშირებალი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პირდაპირი დამაკავშირებალი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შიგთავსის ჩანაცვლების ველი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21" name="თარიღის ჩანაცვლების ველი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22" name="სლაიდის რიცხვის ჩანაცვლების ველი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ქვედა კოლონტიტულის ჩანაცვლების ველი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სურათის ჩანაცვლების ველი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a-GE" smtClean="0"/>
              <a:t>სურათის დასამატებლად დააწკაპუნეთ ხატულაზე</a:t>
            </a:r>
            <a:endParaRPr kumimoji="0" lang="en-US" dirty="0"/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0" name="პირდაპირი დამაკავშირებალი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პირდაპირი დამაკავშირებალი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პირდაპირი დამაკავშირებალი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პირდაპირი დამაკავშირებალი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თარიღის ჩანაცვლების ველი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18" name="სლაიდის რიცხვის ჩანაცვლების ველი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ქვედა კოლონტიტულის ჩანაცვლების ველი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სათაურის ჩანაცვლების ველი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13" name="ტექსტის ჩანაცვლების ველ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kumimoji="0" lang="ka-GE" smtClean="0"/>
              <a:t>მეორე დონე</a:t>
            </a:r>
          </a:p>
          <a:p>
            <a:pPr lvl="2" eaLnBrk="1" latinLnBrk="0" hangingPunct="1"/>
            <a:r>
              <a:rPr kumimoji="0" lang="ka-GE" smtClean="0"/>
              <a:t>მესამე დონე</a:t>
            </a:r>
          </a:p>
          <a:p>
            <a:pPr lvl="3" eaLnBrk="1" latinLnBrk="0" hangingPunct="1"/>
            <a:r>
              <a:rPr kumimoji="0" lang="ka-GE" smtClean="0"/>
              <a:t>მეოთხე დონე</a:t>
            </a:r>
          </a:p>
          <a:p>
            <a:pPr lvl="4" eaLnBrk="1" latinLnBrk="0" hangingPunct="1"/>
            <a:r>
              <a:rPr kumimoji="0" lang="ka-GE" smtClean="0"/>
              <a:t>მეხუთე დონე</a:t>
            </a:r>
            <a:endParaRPr kumimoji="0" lang="en-US"/>
          </a:p>
        </p:txBody>
      </p:sp>
      <p:sp>
        <p:nvSpPr>
          <p:cNvPr id="14" name="თარიღის ჩანაცვლების ველი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პირდაპირი დამაკავშირებალი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სლაიდის რიცხვის ჩანაცვლების ველი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990600" y="152400"/>
            <a:ext cx="7467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 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წლის 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მეოთხე კვარტლის 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ანგარიში საჯარო ინფორმაციის შესახებ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7772400" cy="5460522"/>
          </a:xfrm>
        </p:spPr>
        <p:txBody>
          <a:bodyPr/>
          <a:lstStyle/>
          <a:p>
            <a:pPr algn="ctr"/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 წლის პირველი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სექტემბრიდან,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წლის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31 დეკემბრის ჩათვლით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სენაკის რაიონულ სასამართლოში (მათ შორის აბაშისა და მარტვილის მაგისტრატ სასამართლოებში) </a:t>
            </a:r>
            <a:endParaRPr lang="ka-GE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საჯარო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ინფორმაციის მოთხოვნით</a:t>
            </a:r>
          </a:p>
          <a:p>
            <a:pPr algn="ctr"/>
            <a:endParaRPr lang="ka-GE" sz="1400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sz="1400" dirty="0" smtClean="0"/>
          </a:p>
          <a:p>
            <a:pPr algn="ctr"/>
            <a:endParaRPr lang="ka-GE" sz="1400" dirty="0" smtClean="0"/>
          </a:p>
          <a:p>
            <a:pPr algn="ctr"/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საჯარო ინფორმაციის შესწორების შეტანის მოთხოვნა სენაკის რაიონულ სასამართლოში (მათ შორის აბაშისა და მარტვილის მაგისტრატ სასამართლოებში) არ შემოსულა;</a:t>
            </a:r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US" dirty="0"/>
          </a:p>
        </p:txBody>
      </p:sp>
      <p:graphicFrame>
        <p:nvGraphicFramePr>
          <p:cNvPr id="4" name="დიაგრამა 3"/>
          <p:cNvGraphicFramePr/>
          <p:nvPr/>
        </p:nvGraphicFramePr>
        <p:xfrm>
          <a:off x="1524000" y="4267200"/>
          <a:ext cx="6172200" cy="119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დიაგრამა 9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აივანი">
  <a:themeElements>
    <a:clrScheme name="აივანი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აივანი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აივანი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</TotalTime>
  <Words>71</Words>
  <Application>Microsoft Office PowerPoint</Application>
  <PresentationFormat>ეკრანი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1</vt:i4>
      </vt:variant>
    </vt:vector>
  </HeadingPairs>
  <TitlesOfParts>
    <vt:vector size="2" baseType="lpstr">
      <vt:lpstr>აივანი</vt:lpstr>
      <vt:lpstr>         2021 წლის მეოთხე კვარტლის ანგარიში საჯარო ინფორმაციის შესახებ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2021 წლის პირველი კვარტლის ანგარიში საჯარო ინფორმაციის შესახებ </dc:title>
  <dc:creator>Shalva Kacharava</dc:creator>
  <cp:lastModifiedBy>s.kacharava</cp:lastModifiedBy>
  <cp:revision>6</cp:revision>
  <dcterms:created xsi:type="dcterms:W3CDTF">2006-08-16T00:00:00Z</dcterms:created>
  <dcterms:modified xsi:type="dcterms:W3CDTF">2022-01-22T11:42:30Z</dcterms:modified>
</cp:coreProperties>
</file>